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72" r:id="rId2"/>
    <p:sldId id="273" r:id="rId3"/>
    <p:sldId id="275" r:id="rId4"/>
    <p:sldId id="274" r:id="rId5"/>
    <p:sldId id="276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48C775-35CA-4CA8-AA2F-4C93C61BD628}" type="datetimeFigureOut">
              <a:rPr lang="zh-TW" altLang="en-US" smtClean="0"/>
              <a:t>2023/12/1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82AB1-5168-4AC4-A5C2-2046F08AF369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80174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3338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266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501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2393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2831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83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875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2399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056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6809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305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6621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77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20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293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725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5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72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805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12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06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2023/12/1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54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81" y="214686"/>
            <a:ext cx="9632059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同来深度认识中东危机及代</a:t>
            </a:r>
            <a:r>
              <a:rPr lang="zh-CN" altLang="en-US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 </a:t>
            </a:r>
            <a:r>
              <a:rPr lang="en-US" altLang="zh-CN" sz="5333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501" y="1335821"/>
            <a:ext cx="7949279" cy="5448156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认识加沙人民心中真正的梦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】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建立一个经济发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达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生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活安定的加沙是他们的梦想吗？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为何明知打不过还要冒死挑衅强大的以色列？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为何死伤和长期被限制，他们仍有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75%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的人支持哈玛斯？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重建经济、改善生活、夺回地土。这些都是世人以为的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加沙人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民梦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4B8733D8-4763-8E0A-337B-94405CD1B0F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4700" y="2228295"/>
            <a:ext cx="3570245" cy="3923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7029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14" y="130617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认识加沙人民心中真正的梦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138891"/>
            <a:ext cx="7789481" cy="560624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百份之七十加沙人民支持哈玛斯，究竟他们想要怎样的生活？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不是幸福的生活，是一种伟大烈士的人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生，为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神受苦。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世人眼中生活艰难受苦的加沙人，为何一直要挑战以色列呢？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要逼使以色列攻打他们，好演出悲剧英雄的故事。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3489989-EE00-7654-1CA2-CE444188D93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3017" y="1419614"/>
            <a:ext cx="3371380" cy="515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33162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14" y="130617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认识加沙人民心中真正的梦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138891"/>
            <a:ext cx="8366508" cy="5606248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你知道支持着加沙人民受苦的真正伟大梦想是什么吗？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要挑起全世界穆斯林对犹太人的仇恨，成就圣训。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哈玛斯是圣战组织，口号就是在全球建立唯一的穆斯林帝国。先消灭所有犹太人，继而消灭所有基督教徒。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悲剧英雄和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殉</a:t>
            </a:r>
            <a:r>
              <a:rPr lang="zh-CN" altLang="zh-TW" sz="3600" b="1" dirty="0" smtClean="0">
                <a:latin typeface="標楷體" pitchFamily="65" charset="-120"/>
                <a:ea typeface="標楷體" pitchFamily="65" charset="-120"/>
              </a:rPr>
              <a:t>道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烈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士是加沙人民和哈玛斯共同的理想。小孩和妇女只是工具。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AFF6FB24-A790-69D0-D0F2-FFBA315F070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3564" y="1419614"/>
            <a:ext cx="3371380" cy="5157663"/>
          </a:xfrm>
          <a:prstGeom prst="rect">
            <a:avLst/>
          </a:prstGeom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179864"/>
            <a:ext cx="30458" cy="97471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90410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14" y="130617"/>
            <a:ext cx="9485931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中东如何才能有和平？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138891"/>
            <a:ext cx="6005068" cy="560624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以色列能单方面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努力使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中东和平吗？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巴勒斯坦地有和平的可能吗？以色列要如何做才能使这地有和平？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如何才能使这地区的人民不再活在炮弹威胁下？</a:t>
            </a: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联合国秘书长为何一面倒只批评以色列呢？</a:t>
            </a:r>
          </a:p>
          <a:p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34EE67D-DB7F-F81A-1C87-ACCD59A4E78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7552" y="1555465"/>
            <a:ext cx="5214177" cy="463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8189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214" y="130617"/>
            <a:ext cx="9485931" cy="1121135"/>
          </a:xfrm>
        </p:spPr>
        <p:txBody>
          <a:bodyPr anchor="ctr">
            <a:normAutofit fontScale="90000"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如何才能带给加沙人民真正和平？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138891"/>
            <a:ext cx="6005068" cy="5606248"/>
          </a:xfrm>
        </p:spPr>
        <p:txBody>
          <a:bodyPr>
            <a:noAutofit/>
          </a:bodyPr>
          <a:lstStyle/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加沙人民需要福音，由心改造，重整他们的世界观。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除去哈玛斯政府和再教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育，除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去恐怖主义的洗脑。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使加沙成为非军事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区，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才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能使这地区的人民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都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不再活在炮弹威胁下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阿拉伯国家要接收境内的巴勒斯坦人難民成为公民。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534EE67D-DB7F-F81A-1C87-ACCD59A4E78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7552" y="1555465"/>
            <a:ext cx="5214177" cy="463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12868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620</Words>
  <Application>Microsoft Office PowerPoint</Application>
  <PresentationFormat>Widescreen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同来深度认识中东危机及代求 (八)</vt:lpstr>
      <vt:lpstr>认识加沙人民心中真正的梦</vt:lpstr>
      <vt:lpstr>认识加沙人民心中真正的梦</vt:lpstr>
      <vt:lpstr>中东如何才能有和平？</vt:lpstr>
      <vt:lpstr>如何才能带给加沙人民真正和平？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同来深度认识中东危机及代求(八)</dc:title>
  <dc:creator>sun kwong wong</dc:creator>
  <cp:lastModifiedBy>SL CHAN</cp:lastModifiedBy>
  <cp:revision>5</cp:revision>
  <dcterms:created xsi:type="dcterms:W3CDTF">2023-11-30T10:52:12Z</dcterms:created>
  <dcterms:modified xsi:type="dcterms:W3CDTF">2023-12-01T09:57:50Z</dcterms:modified>
</cp:coreProperties>
</file>